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89" r:id="rId2"/>
    <p:sldId id="285" r:id="rId3"/>
    <p:sldId id="286" r:id="rId4"/>
    <p:sldId id="287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8" r:id="rId35"/>
    <p:sldId id="295" r:id="rId36"/>
    <p:sldId id="290" r:id="rId37"/>
    <p:sldId id="291" r:id="rId38"/>
    <p:sldId id="293" r:id="rId39"/>
    <p:sldId id="294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2B"/>
    <a:srgbClr val="00263A"/>
    <a:srgbClr val="091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966" autoAdjust="0"/>
  </p:normalViewPr>
  <p:slideViewPr>
    <p:cSldViewPr snapToGrid="0" snapToObjects="1">
      <p:cViewPr varScale="1">
        <p:scale>
          <a:sx n="45" d="100"/>
          <a:sy n="45" d="100"/>
        </p:scale>
        <p:origin x="-2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AA7EB-1289-4ADB-A333-AC4A760DFD69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B240E-AC93-4D3E-A0B4-FF99A5D7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household, let's call it 'A', enters the survey…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70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“overlap” of cohorts. At any given time there are 8 cohorts in the CPS.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illustrate, let's choose January of Year X as our focal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8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subset of those cohorts appear in the next month.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Cohorts in MIS 1-3 in January of year X and cohorts in MIS 5-7 in January of Year X can be linked to February of year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cohorts X and XX in January of Year X, cannot be linked to February of Year X, as cohort X begins the 8-month break, and cohort XX exits the survey for good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even in adjacent months, only 75% of the records from the focal month will link across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smaller subset appears two months ahead.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link January to March of Year X, only half of the cohorts appear in both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31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even smaller</a:t>
            </a:r>
            <a:r>
              <a:rPr lang="en-US" baseline="0" dirty="0" smtClean="0"/>
              <a:t> subset appears three months ahead.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we link January to April of Year X, only 2 of 8 cohorts overlap.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93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cohort A does not appear in year X after April. Cohort A is thus not linkable to months May-Dec of Year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possible month to which cohort A can be linked is January of Year X+1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which months can and cannot link, and how big the resulting linked sample will be is important for knowing what information can and cannot be combined in the CPS.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02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reference table that communicates</a:t>
            </a:r>
            <a:r>
              <a:rPr lang="en-US" baseline="0" dirty="0" smtClean="0"/>
              <a:t> the overlap between months that I just showed you visually. 16 months after a focal month, no one who was in the focal month will remain in CPS.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9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simple example, it doesn’t really matter which MIS people are in as long as they are in both months. So</a:t>
            </a:r>
            <a:r>
              <a:rPr lang="en-US" baseline="0" dirty="0" smtClean="0"/>
              <a:t> it makes more sense to think about time in the CPS as time 1 and time 2 rather than MIS ½, 2/3,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…and is surveyed for four consecutive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9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household is then not surveyed for the next 8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8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Household  'A' then re-enters the survey for the next 4 months.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which, the household exits the survey for good.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household's position in this rotation pattern is indicated by the variable "month-in-sample"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households enter and already-surveyed households exit the CPS every month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0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each month of the Current Population survey contains households at every stage of the panel rotation (that is, with every value of "month-in-sample")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9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Cohorts can link across months. As you can see, cohort A from January can link to cohort A in February,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2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cohort B in February can link to cohort B in March. However, the panel rotation pattern has important implications for which months are linkable and linkage rates between linkable samples.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B240E-AC93-4D3E-A0B4-FF99A5D719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2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4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UMS_Wksp2017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73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6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93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18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58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34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80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6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631"/>
            <a:ext cx="8229600" cy="11430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39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7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35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13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2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A94549-FD24-4B29-B393-B95B263E3173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6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rgbClr val="88A4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58312" y="6304452"/>
            <a:ext cx="457200" cy="457200"/>
          </a:xfrm>
          <a:prstGeom prst="ellipse">
            <a:avLst/>
          </a:prstGeom>
          <a:blipFill rotWithShape="1">
            <a:blip r:embed="rId2" cstate="print"/>
            <a:stretch>
              <a:fillRect/>
            </a:stretch>
          </a:blip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87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4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8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0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81EAE-5505-4E43-A449-2919B22A077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B688-D3A9-3C42-B271-4C5387D222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ps.ipums.org/rotation_pattern_explorer#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CPS Rotation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3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1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Terms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Rotation Pattern</a:t>
            </a:r>
            <a:r>
              <a:rPr lang="en-US" dirty="0" smtClean="0"/>
              <a:t>: The way households move through the CPS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Month in sample (MIS)</a:t>
            </a:r>
            <a:r>
              <a:rPr lang="en-US" dirty="0" smtClean="0"/>
              <a:t>: The term CPS uses to index where a household is in the CPS rotation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CPS Cohort</a:t>
            </a:r>
            <a:r>
              <a:rPr lang="en-US" dirty="0" smtClean="0"/>
              <a:t>: The term we use to describe a group of households that started the CPS at the same time and move through the CPS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4-8-4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b="1" dirty="0" smtClean="0"/>
              <a:t>4 </a:t>
            </a:r>
            <a:r>
              <a:rPr lang="en-US" dirty="0" smtClean="0"/>
              <a:t>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MIS 1, 2, 3,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Out </a:t>
            </a:r>
            <a:r>
              <a:rPr lang="en-US" b="1" dirty="0" smtClean="0"/>
              <a:t>8 </a:t>
            </a:r>
            <a:r>
              <a:rPr lang="en-US" dirty="0" smtClean="0"/>
              <a:t>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 MIS values because not in survey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b="1" dirty="0" smtClean="0"/>
              <a:t>4 </a:t>
            </a:r>
            <a:r>
              <a:rPr lang="en-US" dirty="0" smtClean="0"/>
              <a:t>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MIS 5, 6, 7,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761999"/>
            <a:ext cx="9112249" cy="619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Rotation Pattern Exploration Station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(we’re open to other names, so please suggest!)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7906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in the CPS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 in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Month in sample (</a:t>
            </a:r>
            <a:r>
              <a:rPr lang="en-US" b="1" dirty="0" smtClean="0"/>
              <a:t>MISH in IPUMS)</a:t>
            </a:r>
            <a:r>
              <a:rPr lang="en-US" dirty="0" smtClean="0"/>
              <a:t>: </a:t>
            </a:r>
            <a:r>
              <a:rPr lang="en-US" dirty="0"/>
              <a:t>The term CPS uses to index where a household is in the CPS rotation pattern</a:t>
            </a:r>
          </a:p>
          <a:p>
            <a:r>
              <a:rPr lang="en-US" dirty="0" smtClean="0"/>
              <a:t>Values range from 1 to 8 for </a:t>
            </a:r>
            <a:r>
              <a:rPr lang="en-US" b="1" i="1" dirty="0" smtClean="0"/>
              <a:t>households</a:t>
            </a:r>
            <a:endParaRPr lang="en-US" dirty="0" smtClean="0"/>
          </a:p>
          <a:p>
            <a:r>
              <a:rPr lang="en-US" dirty="0"/>
              <a:t>Theoretically MIS is a reliable indicator of time</a:t>
            </a:r>
          </a:p>
          <a:p>
            <a:r>
              <a:rPr lang="en-US" dirty="0" smtClean="0"/>
              <a:t>…But because of non-response, you might not always see the </a:t>
            </a:r>
            <a:r>
              <a:rPr lang="en-US" b="1" i="1" dirty="0" smtClean="0"/>
              <a:t>same individual</a:t>
            </a:r>
            <a:r>
              <a:rPr lang="en-US" dirty="0" smtClean="0"/>
              <a:t> in the CPS 8 times</a:t>
            </a:r>
          </a:p>
        </p:txBody>
      </p:sp>
    </p:spTree>
    <p:extLst>
      <p:ext uri="{BB962C8B-B14F-4D97-AF65-F5344CB8AC3E}">
        <p14:creationId xmlns:p14="http://schemas.microsoft.com/office/powerpoint/2010/main" val="1269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Time</a:t>
            </a:r>
            <a:r>
              <a:rPr lang="en-US" i="1" dirty="0" smtClean="0"/>
              <a:t> </a:t>
            </a:r>
            <a:r>
              <a:rPr lang="en-US" dirty="0" smtClean="0"/>
              <a:t>as distinct from </a:t>
            </a:r>
            <a:r>
              <a:rPr lang="en-US" b="1" i="1" dirty="0" smtClean="0"/>
              <a:t>MIS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807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Number of times an individual is 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# of distinct MIS values per person is fine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Maximum MIS value may mask individual non-response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Creating a new time variable to index each time you see a person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Maximum value of new time variable would indicate number of times an individual was observed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Combining two months of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MIS is useful for figuring out who is eligible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 more generic variable indicating time (1 or 2) might be better for looking at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Month to Month Linkage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980003"/>
              </p:ext>
            </p:extLst>
          </p:nvPr>
        </p:nvGraphicFramePr>
        <p:xfrm>
          <a:off x="457200" y="1371600"/>
          <a:ext cx="8227316" cy="4114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968990"/>
                <a:gridCol w="425832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 (January)</a:t>
                      </a:r>
                      <a:endParaRPr lang="en-US" sz="2400" dirty="0"/>
                    </a:p>
                  </a:txBody>
                  <a:tcPr marL="182739" marR="18273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MIS (February)</a:t>
                      </a:r>
                      <a:endParaRPr lang="en-US" sz="2400" dirty="0"/>
                    </a:p>
                  </a:txBody>
                  <a:tcPr marL="182739" marR="18273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OUT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182739" marR="1827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OUT</a:t>
                      </a:r>
                      <a:endParaRPr lang="en-US" sz="2400" dirty="0"/>
                    </a:p>
                  </a:txBody>
                  <a:tcPr marL="182739" marR="182739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5425648"/>
            <a:ext cx="689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 1				TIME 2</a:t>
            </a:r>
          </a:p>
          <a:p>
            <a:pPr algn="ctr"/>
            <a:r>
              <a:rPr lang="en-US" sz="2400" i="1" dirty="0" smtClean="0"/>
              <a:t>TIME as Relative (months) instead of as MIS</a:t>
            </a:r>
          </a:p>
        </p:txBody>
      </p:sp>
    </p:spTree>
    <p:extLst>
      <p:ext uri="{BB962C8B-B14F-4D97-AF65-F5344CB8AC3E}">
        <p14:creationId xmlns:p14="http://schemas.microsoft.com/office/powerpoint/2010/main" val="27526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Indexed by MIS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8 rotation groups (cohorts) in the sample during every month (overlap of cohorts)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every month, 1/8 of sample is interviewed for the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First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Second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… Eighth (last)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1/8 interviewed for the first time replaces the 1/8 interviewed for the last time in the previous month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Rotation groups 4 &amp; 8 are called “outgoing rotation groups” because they are exiting the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911</Words>
  <Application>Microsoft Office PowerPoint</Application>
  <PresentationFormat>On-screen Show (4:3)</PresentationFormat>
  <Paragraphs>101</Paragraphs>
  <Slides>40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1_Office Theme</vt:lpstr>
      <vt:lpstr>CPS Rotation Pattern</vt:lpstr>
      <vt:lpstr>Defining Terms</vt:lpstr>
      <vt:lpstr>Rotation Pattern</vt:lpstr>
      <vt:lpstr>Rotation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RoPES</vt:lpstr>
      <vt:lpstr>Time in the CPS</vt:lpstr>
      <vt:lpstr>Month in Sample</vt:lpstr>
      <vt:lpstr>Time as distinct from MIS</vt:lpstr>
      <vt:lpstr>Ex. Month to Month Linkage</vt:lpstr>
      <vt:lpstr>Questions?</vt:lpstr>
    </vt:vector>
  </TitlesOfParts>
  <Company>MPC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McWhinnie</dc:creator>
  <cp:lastModifiedBy>Sarah M Flood</cp:lastModifiedBy>
  <cp:revision>25</cp:revision>
  <dcterms:created xsi:type="dcterms:W3CDTF">2018-01-10T20:02:57Z</dcterms:created>
  <dcterms:modified xsi:type="dcterms:W3CDTF">2018-06-03T16:32:27Z</dcterms:modified>
</cp:coreProperties>
</file>